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41F"/>
    <a:srgbClr val="542B18"/>
    <a:srgbClr val="936B31"/>
    <a:srgbClr val="512917"/>
    <a:srgbClr val="683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25D8A-62F7-4C55-BE6F-B812EC5C2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FCE1FB-5B78-4C60-9A42-48ABEABDC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29525B-EC9C-46F9-866E-4A7335D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A51A13C-290C-45B3-A0B4-D880AAD0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571DA2-892D-4FC6-B059-87077357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565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FEFC4D-9AE1-44FF-ACB5-98E493C3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7A7D32-E207-4490-93D2-4609C37E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E539AF-7897-4DC2-9701-B3A00E5F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0338E1-0103-4B25-A31E-2C00CDA7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17B17D4-190A-42D6-B066-9DAC5E8F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413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AF2D35-8AC4-4D90-B622-CA8364E70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304FB0C-D6CE-4C29-968A-7635F5463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E36A9F-A53F-4046-97D5-78A2A663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B1A87B-AA05-4A3D-9CD3-536049C8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55BB39-75FD-4874-A928-D88FA88D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5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C9BA18-3E24-4E81-82B5-74AB49C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9B6788-B414-4B6B-9558-3756F403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BEC302A-9AA4-41E4-8CE4-A8E759F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4D83ED-C642-4B95-8AC2-1E9FB3E5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AF592-A212-4C8F-8430-E4B4E32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61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D1C08-BE86-4C3C-8ADA-06348269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A2A3C8-EE39-4569-B680-1E131B865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F884CF-B077-41C4-B26C-E0B7C9DA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4625BB-6BC1-4715-ABBF-C3E5EEB4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4541A7-4DFC-4D42-8369-8BA9A55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10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6F5B2D-3BD4-451B-BACD-BE70549F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A481D-010F-4FDB-9387-4EE8AE8A5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2BB931-E130-4328-9D50-1AB915B1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5E04FD-09D0-4398-9679-845A159D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9138CDF-B975-4844-8079-A6EA9F08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47B96E-AB97-45F4-BC05-8EDCC89B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676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2C17EF-5CB8-4612-B13A-613F7BC4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4599DF4-65D4-4092-8742-8AD86B19C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F8C8259-E366-4D9B-84BA-8BE407A4C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66651A-00E9-4119-B377-F636958AE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CC811B1-F9A9-41EA-8300-AF747A9BC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F17ABD9-465D-4218-B8B7-EF6B02A9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E8FF4C5-DC5B-456C-966F-A4FC880B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BE50ED7-45D5-4A2E-A0B4-C9BB62BF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953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A37F1-51C5-4345-A0DB-259EE0A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94A7425-31F8-495A-AEA5-C5EF403E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42FFD5A-D41C-4490-BE26-46ED6700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01DC90B-7FB3-4FC7-8228-7B95866D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87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B773789-9FC0-4406-A313-DCF240CA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06E80EC-7BF0-4E04-8577-21B70DB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BB7F19-CF37-4621-B058-F5F2DC88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136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587DA-8A8F-4C6D-9DE1-3A504EFA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01D4FC-7E37-4EA6-A91B-A376EEA4E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1E4B92-E8A8-43B4-9747-C53293490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81030F-1884-4818-B82B-AB6EAB65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597D074-8228-4A88-8098-D11DD191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81E00C-EE46-4AF2-B2C4-EE841BC1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331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C9C9D-7004-42F1-9BAB-2A3F31C0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D441C59-17A3-479A-A2F5-B931C3A8C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3C8C367-2B9E-41D8-B388-95CD492A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A6E119-39BB-4923-BB2F-D6A7AB2E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C0EEEE3-9E2E-4E46-A33E-57C6FCFB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DB519BA-68B7-495F-B5F9-A69D8F45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30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E63495-9324-44DD-8C3B-6F8B509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C902BC-FD46-4080-BA8E-CECEF5A0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B454E5-BA2F-4AD9-B4F8-C9E659D5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F7389-0070-4357-93A5-CED5B7A78B2C}" type="datetimeFigureOut">
              <a:rPr lang="hu-HU" smtClean="0"/>
              <a:t>2022. 02. 21.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B35705-0452-4831-8CA5-368E81455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FC4A84-9279-4BBE-8E30-D0DA08C3A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42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glepkek.hu/elmeny/hobbi-barkacs-tanfolyam-kezdo-ferfiaknak" TargetMode="External"/><Relationship Id="rId7" Type="http://schemas.openxmlformats.org/officeDocument/2006/relationships/hyperlink" Target="https://hu.wikipedia.org/wiki/F&#225;jl:The_GIMP_icon_-_gnome.sv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w3schools?app=desktop" TargetMode="External"/><Relationship Id="rId5" Type="http://schemas.openxmlformats.org/officeDocument/2006/relationships/hyperlink" Target="https://4-software-downloads.com/review-the-best-jigsaw-puzzle-apps-for-desktop-tablet-and-mobile.shtml" TargetMode="External"/><Relationship Id="rId4" Type="http://schemas.openxmlformats.org/officeDocument/2006/relationships/hyperlink" Target="https://www.stackscale.com/blog/top-10-programming-languages-202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33D70-F5F1-4FE6-A19E-B3D3F66B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78" y="105877"/>
            <a:ext cx="7440328" cy="2637322"/>
          </a:xfr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anchor="ctr"/>
          <a:lstStyle/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Barkács-Webáruház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DE3B41-7486-494B-BB78-9543E9026673}"/>
              </a:ext>
            </a:extLst>
          </p:cNvPr>
          <p:cNvSpPr/>
          <p:nvPr/>
        </p:nvSpPr>
        <p:spPr>
          <a:xfrm>
            <a:off x="9288379" y="1597794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342B37E-C086-442C-A2C3-7B68CF84B912}"/>
              </a:ext>
            </a:extLst>
          </p:cNvPr>
          <p:cNvSpPr/>
          <p:nvPr/>
        </p:nvSpPr>
        <p:spPr>
          <a:xfrm>
            <a:off x="8054741" y="2637322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3557A2A-97A8-4BB1-B4A7-4827A76FE9FB}"/>
              </a:ext>
            </a:extLst>
          </p:cNvPr>
          <p:cNvSpPr/>
          <p:nvPr/>
        </p:nvSpPr>
        <p:spPr>
          <a:xfrm>
            <a:off x="9623659" y="3059229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70BE74F-4AFD-47D4-948E-CE8344141AEC}"/>
              </a:ext>
            </a:extLst>
          </p:cNvPr>
          <p:cNvSpPr txBox="1"/>
          <p:nvPr/>
        </p:nvSpPr>
        <p:spPr>
          <a:xfrm>
            <a:off x="9172875" y="2128457"/>
            <a:ext cx="18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Beréti Zsófia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129F5DB-AB7B-4A84-B216-53EA18C7B571}"/>
              </a:ext>
            </a:extLst>
          </p:cNvPr>
          <p:cNvSpPr txBox="1"/>
          <p:nvPr/>
        </p:nvSpPr>
        <p:spPr>
          <a:xfrm>
            <a:off x="7871058" y="3238537"/>
            <a:ext cx="19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Csóka András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DE2D7C4-D2B6-4235-9AD8-420C35504B7A}"/>
              </a:ext>
            </a:extLst>
          </p:cNvPr>
          <p:cNvSpPr txBox="1"/>
          <p:nvPr/>
        </p:nvSpPr>
        <p:spPr>
          <a:xfrm>
            <a:off x="9612429" y="3541898"/>
            <a:ext cx="159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Tátrai Dominik</a:t>
            </a:r>
          </a:p>
        </p:txBody>
      </p:sp>
    </p:spTree>
    <p:extLst>
      <p:ext uri="{BB962C8B-B14F-4D97-AF65-F5344CB8AC3E}">
        <p14:creationId xmlns:p14="http://schemas.microsoft.com/office/powerpoint/2010/main" val="174752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895F0F9-FE89-4B63-91E3-B600C0BB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593B70C-EC5D-4E05-8657-81C6689AEE0A}"/>
              </a:ext>
            </a:extLst>
          </p:cNvPr>
          <p:cNvSpPr txBox="1"/>
          <p:nvPr/>
        </p:nvSpPr>
        <p:spPr>
          <a:xfrm>
            <a:off x="193306" y="1491917"/>
            <a:ext cx="4265483" cy="120032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Képek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photoshoppolása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7D5AE06-FD2F-471C-97F5-B0891E9B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85" y="313114"/>
            <a:ext cx="6283990" cy="640656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47BA584-9C7E-4D95-9255-7F6A3A9E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92081"/>
            <a:ext cx="4741816" cy="47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7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AC7F6C3F-6EDA-407C-8321-17848A785415}"/>
              </a:ext>
            </a:extLst>
          </p:cNvPr>
          <p:cNvSpPr txBox="1">
            <a:spLocks/>
          </p:cNvSpPr>
          <p:nvPr/>
        </p:nvSpPr>
        <p:spPr>
          <a:xfrm>
            <a:off x="105878" y="105877"/>
            <a:ext cx="7948624" cy="1314361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projekt menetéről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D523A91-4BBA-4766-A90A-4FEDEC49B0EC}"/>
              </a:ext>
            </a:extLst>
          </p:cNvPr>
          <p:cNvSpPr/>
          <p:nvPr/>
        </p:nvSpPr>
        <p:spPr>
          <a:xfrm>
            <a:off x="1041134" y="1588972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-Jó hangulat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-Megértés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Szorgalmasság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-Kreativitás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-Segítőkészség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-Megfelelő mennyiségű idő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CB29419-528B-4721-966E-EEB153C569CB}"/>
              </a:ext>
            </a:extLst>
          </p:cNvPr>
          <p:cNvSpPr/>
          <p:nvPr/>
        </p:nvSpPr>
        <p:spPr>
          <a:xfrm>
            <a:off x="7554227" y="1572127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Kontra: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-Sok megbetegedés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-Hiányzó munkájának felosztása, átlátása, elkészítése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2EB946EF-72E0-4BD4-B5AD-BE6BF03DD3B1}"/>
              </a:ext>
            </a:extLst>
          </p:cNvPr>
          <p:cNvSpPr/>
          <p:nvPr/>
        </p:nvSpPr>
        <p:spPr>
          <a:xfrm>
            <a:off x="4297680" y="4556763"/>
            <a:ext cx="3596640" cy="971752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Összességben: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-Mindenki próbálta nyújtani a maximumát </a:t>
            </a:r>
          </a:p>
        </p:txBody>
      </p:sp>
    </p:spTree>
    <p:extLst>
      <p:ext uri="{BB962C8B-B14F-4D97-AF65-F5344CB8AC3E}">
        <p14:creationId xmlns:p14="http://schemas.microsoft.com/office/powerpoint/2010/main" val="243716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D4B1A122-08A7-433F-A803-EBF39BBB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772301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Források: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03E51AC-4C2E-4350-ABAD-2C31EBD13CDD}"/>
              </a:ext>
            </a:extLst>
          </p:cNvPr>
          <p:cNvSpPr txBox="1"/>
          <p:nvPr/>
        </p:nvSpPr>
        <p:spPr>
          <a:xfrm>
            <a:off x="193306" y="1491917"/>
            <a:ext cx="10644740" cy="3139321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https://meglepkek.hu/elmeny/hobbi-barkacs-tanfolyam-kezdo-ferfiaknak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https://www.stackscale.com/blog/top-10-programming-languages-2020/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https://4-software-downloads.com/review-the-best-jigsaw-puzzle-apps-for-desktop-tablet-and-mobile.shtml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https://www.youtube.com/c/w3schools?app=desktop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https://hu.wikipedia.org/wiki/Fájl:The_GIMP_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</a:t>
            </a: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_-_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gnome.svg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661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BFF15EAF-D8CA-46B3-B5B2-BEB1106610E8}"/>
              </a:ext>
            </a:extLst>
          </p:cNvPr>
          <p:cNvSpPr txBox="1">
            <a:spLocks/>
          </p:cNvSpPr>
          <p:nvPr/>
        </p:nvSpPr>
        <p:spPr>
          <a:xfrm>
            <a:off x="1750193" y="433136"/>
            <a:ext cx="8691613" cy="1217085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Köszönjük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D79752A-D514-4186-AF36-F36967F60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1959710"/>
            <a:ext cx="7938052" cy="4465154"/>
          </a:xfrm>
          <a:prstGeom prst="rect">
            <a:avLst/>
          </a:prstGeom>
          <a:ln w="228600" cap="sq" cmpd="thickThin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029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861879-C3D7-4856-8D37-AA81FD03FA51}"/>
              </a:ext>
            </a:extLst>
          </p:cNvPr>
          <p:cNvSpPr txBox="1"/>
          <p:nvPr/>
        </p:nvSpPr>
        <p:spPr>
          <a:xfrm>
            <a:off x="144379" y="125129"/>
            <a:ext cx="6352673" cy="1015663"/>
          </a:xfrm>
          <a:prstGeom prst="rect">
            <a:avLst/>
          </a:prstGeom>
          <a:solidFill>
            <a:srgbClr val="542B18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Munkafelosztás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3A89B9-6390-4BB4-93C1-7A44F6A22CC3}"/>
              </a:ext>
            </a:extLst>
          </p:cNvPr>
          <p:cNvSpPr/>
          <p:nvPr/>
        </p:nvSpPr>
        <p:spPr>
          <a:xfrm>
            <a:off x="8450981" y="125130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-Faanyagok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HTML, CSS: 	-Szerszámok 		-Blog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75F37FB-2C98-4D81-A868-173F64B27452}"/>
              </a:ext>
            </a:extLst>
          </p:cNvPr>
          <p:cNvSpPr/>
          <p:nvPr/>
        </p:nvSpPr>
        <p:spPr>
          <a:xfrm>
            <a:off x="4474143" y="1723021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</a:p>
          <a:p>
            <a:pPr lvl="1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-Alap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DE90005-7CD3-4980-810A-1BA8D0A10680}"/>
              </a:ext>
            </a:extLst>
          </p:cNvPr>
          <p:cNvSpPr/>
          <p:nvPr/>
        </p:nvSpPr>
        <p:spPr>
          <a:xfrm>
            <a:off x="354450" y="2664692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</a:p>
        </p:txBody>
      </p:sp>
      <p:pic>
        <p:nvPicPr>
          <p:cNvPr id="16" name="Picture 2" descr="HTML - Wikipedia">
            <a:extLst>
              <a:ext uri="{FF2B5EF4-FFF2-40B4-BE49-F238E27FC236}">
                <a16:creationId xmlns:a16="http://schemas.microsoft.com/office/drawing/2014/main" id="{D8C58AB8-ECEE-4F95-805C-76F94F2D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65" y="4676508"/>
            <a:ext cx="1278088" cy="12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Icon | Css">
            <a:extLst>
              <a:ext uri="{FF2B5EF4-FFF2-40B4-BE49-F238E27FC236}">
                <a16:creationId xmlns:a16="http://schemas.microsoft.com/office/drawing/2014/main" id="{0E4B7B0A-B918-41F6-9B07-14503427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7" b="97070" l="9961" r="89844">
                        <a14:foregroundMark x1="31445" y1="8203" x2="31641" y2="10742"/>
                        <a14:foregroundMark x1="46484" y1="5273" x2="46289" y2="6836"/>
                        <a14:foregroundMark x1="59570" y1="4492" x2="59570" y2="6250"/>
                        <a14:foregroundMark x1="67969" y1="4688" x2="59570" y2="5664"/>
                        <a14:foregroundMark x1="31641" y1="4883" x2="29688" y2="6055"/>
                        <a14:foregroundMark x1="47070" y1="4883" x2="52344" y2="4297"/>
                        <a14:foregroundMark x1="32611" y1="12891" x2="34375" y2="15039"/>
                        <a14:foregroundMark x1="32450" y1="12695" x2="32611" y2="12891"/>
                        <a14:foregroundMark x1="32290" y1="12500" x2="32450" y2="12695"/>
                        <a14:foregroundMark x1="32130" y1="12305" x2="32290" y2="12500"/>
                        <a14:foregroundMark x1="29883" y1="9570" x2="32130" y2="12305"/>
                        <a14:foregroundMark x1="38672" y1="91211" x2="49805" y2="92773"/>
                        <a14:foregroundMark x1="52539" y1="95898" x2="47070" y2="97070"/>
                        <a14:backgroundMark x1="32813" y1="12500" x2="32813" y2="12500"/>
                        <a14:backgroundMark x1="32617" y1="12891" x2="32617" y2="12891"/>
                        <a14:backgroundMark x1="32617" y1="12695" x2="32617" y2="12695"/>
                        <a14:backgroundMark x1="33008" y1="12891" x2="33008" y2="12891"/>
                        <a14:backgroundMark x1="32422" y1="12305" x2="32422" y2="12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23" y="4065260"/>
            <a:ext cx="1305735" cy="13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Icon #386431 - Free Icons Library">
            <a:extLst>
              <a:ext uri="{FF2B5EF4-FFF2-40B4-BE49-F238E27FC236}">
                <a16:creationId xmlns:a16="http://schemas.microsoft.com/office/drawing/2014/main" id="{D135832B-6C70-4188-8D65-59580B1A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01" y="5306419"/>
            <a:ext cx="1436914" cy="14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EBD77-43B3-4036-83B4-85EF5F03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4DDFF9-12B3-4266-81F1-798C8F47EA70}"/>
              </a:ext>
            </a:extLst>
          </p:cNvPr>
          <p:cNvSpPr txBox="1"/>
          <p:nvPr/>
        </p:nvSpPr>
        <p:spPr>
          <a:xfrm>
            <a:off x="193306" y="1491916"/>
            <a:ext cx="4061060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„működésre bírása”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-Szövegek beillesztése (felosztása)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elkészítése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beillesztése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-Linkelés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-Rajzolás (Rólunk oldalra)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BCD2496-4240-4162-9E2A-1BB052B5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53" y="379942"/>
            <a:ext cx="3686451" cy="4641863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EE3042E-80B9-4A01-ABB0-177FA833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91" y="170580"/>
            <a:ext cx="3090073" cy="625200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F5F1AB3-BE69-464A-9F8F-3518B832E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23" y="5622587"/>
            <a:ext cx="8210724" cy="697960"/>
          </a:xfrm>
          <a:prstGeom prst="roundRect">
            <a:avLst>
              <a:gd name="adj" fmla="val 16686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46317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8DCBC218-2B8A-41BB-8CAE-C355E5E2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5058AB-3143-4DAA-BB5C-A9057806DB04}"/>
              </a:ext>
            </a:extLst>
          </p:cNvPr>
          <p:cNvSpPr txBox="1"/>
          <p:nvPr/>
        </p:nvSpPr>
        <p:spPr>
          <a:xfrm>
            <a:off x="193305" y="1491916"/>
            <a:ext cx="4157313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Indoklás: 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-Táblázatok elrendezése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-Linkelés kiötlése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0C5C093-198E-4A75-9FDD-E0FDE645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1" y="3323169"/>
            <a:ext cx="4984513" cy="3288001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6F10963-C84A-493F-890A-456A5767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9020"/>
            <a:ext cx="5680546" cy="607996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7671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CDEB8C5-780C-4BE2-B5D3-10432C05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450AEC2-C18F-46CC-9A98-636781BA8571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3074" name="Picture 2" descr="w3schools.com - YouTube">
            <a:extLst>
              <a:ext uri="{FF2B5EF4-FFF2-40B4-BE49-F238E27FC236}">
                <a16:creationId xmlns:a16="http://schemas.microsoft.com/office/drawing/2014/main" id="{A4BB5E03-D058-4089-9622-EA7E097D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0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08DD3FB5-4E03-4765-B41D-97825B22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2572C55-7585-49E9-8B5A-2384614DCB29}"/>
              </a:ext>
            </a:extLst>
          </p:cNvPr>
          <p:cNvSpPr txBox="1"/>
          <p:nvPr/>
        </p:nvSpPr>
        <p:spPr>
          <a:xfrm>
            <a:off x="193306" y="1491917"/>
            <a:ext cx="3926307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designolása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igazítása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Reszponzivitás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Classok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elhelyezése HTML-ben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9B5198E-12FB-4553-9C54-CB159A6C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51" y="401304"/>
            <a:ext cx="4800600" cy="218122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61A6BD-61D3-46EE-9D23-2E5BA85B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262" y="3455771"/>
            <a:ext cx="7386436" cy="30009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9678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515043F-E7B9-45DE-A352-A987C20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CB75073-E8A9-446D-AE45-1B6BDE4B604B}"/>
              </a:ext>
            </a:extLst>
          </p:cNvPr>
          <p:cNvSpPr txBox="1"/>
          <p:nvPr/>
        </p:nvSpPr>
        <p:spPr>
          <a:xfrm>
            <a:off x="193306" y="1491917"/>
            <a:ext cx="4099561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Rólunk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-Képek méretezése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Beuszó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felület létrehozása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A1A801-800C-4E7D-9E8C-AD67CFAD6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968466"/>
            <a:ext cx="2800350" cy="54768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5E5F14-4AD0-4B49-9D27-5A88E10F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" y="3619449"/>
            <a:ext cx="2505075" cy="23526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3FE19F-487C-4915-9724-6D494CF4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962" y="690664"/>
            <a:ext cx="3999730" cy="56199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10095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E4E6F528-0ED2-40C9-9270-7633F97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2165C60-9729-40CF-A6EA-7EA6148DCEEB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6" name="Picture 2" descr="w3schools.com - YouTube">
            <a:extLst>
              <a:ext uri="{FF2B5EF4-FFF2-40B4-BE49-F238E27FC236}">
                <a16:creationId xmlns:a16="http://schemas.microsoft.com/office/drawing/2014/main" id="{C25AA56A-987E-45C3-8C2E-548616D6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2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778C925-C83A-4B8B-9C90-6C364A5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7DA932E-0525-4128-B72F-6BE8B03DCA0B}"/>
              </a:ext>
            </a:extLst>
          </p:cNvPr>
          <p:cNvSpPr txBox="1"/>
          <p:nvPr/>
        </p:nvSpPr>
        <p:spPr>
          <a:xfrm>
            <a:off x="193306" y="1491917"/>
            <a:ext cx="3926307" cy="3416320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keresése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rendezése, méretezése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 HTML és CSS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létrehozása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 CSS elkészítése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F3FC025-7E49-46E3-87E6-0648E911D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214" r="27990" b="135"/>
          <a:stretch/>
        </p:blipFill>
        <p:spPr>
          <a:xfrm>
            <a:off x="4786508" y="533400"/>
            <a:ext cx="6850349" cy="4286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D7300FF-2F70-4918-8A16-A35C9355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06" y="5208661"/>
            <a:ext cx="6978310" cy="147875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898905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378</Words>
  <Application>Microsoft Office PowerPoint</Application>
  <PresentationFormat>Szélesvásznú</PresentationFormat>
  <Paragraphs>80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Office-téma</vt:lpstr>
      <vt:lpstr>Barkács-Webáruház</vt:lpstr>
      <vt:lpstr>PowerPoint-bemutató</vt:lpstr>
      <vt:lpstr>Dominik</vt:lpstr>
      <vt:lpstr>Dominik</vt:lpstr>
      <vt:lpstr>Dominik</vt:lpstr>
      <vt:lpstr>Zsófi</vt:lpstr>
      <vt:lpstr>Zsófi</vt:lpstr>
      <vt:lpstr>Zsófi</vt:lpstr>
      <vt:lpstr>Csoki</vt:lpstr>
      <vt:lpstr>Csoki</vt:lpstr>
      <vt:lpstr>PowerPoint-bemutató</vt:lpstr>
      <vt:lpstr>Források: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Dominik Tátrai</dc:creator>
  <cp:lastModifiedBy>Dominik Tátrai</cp:lastModifiedBy>
  <cp:revision>10</cp:revision>
  <dcterms:created xsi:type="dcterms:W3CDTF">2022-02-20T22:15:34Z</dcterms:created>
  <dcterms:modified xsi:type="dcterms:W3CDTF">2022-02-21T00:46:57Z</dcterms:modified>
</cp:coreProperties>
</file>